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74" r:id="rId3"/>
    <p:sldId id="277" r:id="rId4"/>
    <p:sldId id="278" r:id="rId5"/>
    <p:sldId id="279" r:id="rId6"/>
    <p:sldId id="281" r:id="rId7"/>
    <p:sldId id="280" r:id="rId8"/>
    <p:sldId id="261" r:id="rId9"/>
    <p:sldId id="260" r:id="rId10"/>
    <p:sldId id="259" r:id="rId11"/>
    <p:sldId id="258" r:id="rId12"/>
    <p:sldId id="257"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5"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3/4/2021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24</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0AEB8-07DD-43CB-8B83-6209C21AB5B0}"/>
              </a:ext>
            </a:extLst>
          </p:cNvPr>
          <p:cNvPicPr>
            <a:picLocks noChangeAspect="1"/>
          </p:cNvPicPr>
          <p:nvPr/>
        </p:nvPicPr>
        <p:blipFill>
          <a:blip r:embed="rId2"/>
          <a:stretch>
            <a:fillRect/>
          </a:stretch>
        </p:blipFill>
        <p:spPr>
          <a:xfrm>
            <a:off x="2630618" y="0"/>
            <a:ext cx="6930763" cy="6858000"/>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921D79-455D-4C3E-9B0E-F806FC48EE05}"/>
              </a:ext>
            </a:extLst>
          </p:cNvPr>
          <p:cNvGrpSpPr/>
          <p:nvPr/>
        </p:nvGrpSpPr>
        <p:grpSpPr>
          <a:xfrm>
            <a:off x="1473155" y="0"/>
            <a:ext cx="9245691" cy="6858000"/>
            <a:chOff x="2851570" y="0"/>
            <a:chExt cx="9245691" cy="6858000"/>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2"/>
            <a:srcRect r="75265"/>
            <a:stretch/>
          </p:blipFill>
          <p:spPr>
            <a:xfrm>
              <a:off x="2857275"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3"/>
            <a:stretch>
              <a:fillRect/>
            </a:stretch>
          </p:blipFill>
          <p:spPr>
            <a:xfrm>
              <a:off x="6367540" y="4023809"/>
              <a:ext cx="3516956" cy="283419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4"/>
            <a:stretch>
              <a:fillRect/>
            </a:stretch>
          </p:blipFill>
          <p:spPr>
            <a:xfrm>
              <a:off x="5166356"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2"/>
            <a:srcRect t="92402" r="75265"/>
            <a:stretch/>
          </p:blipFill>
          <p:spPr>
            <a:xfrm>
              <a:off x="2860214"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2"/>
            <a:srcRect t="92402" r="75265"/>
            <a:stretch/>
          </p:blipFill>
          <p:spPr>
            <a:xfrm>
              <a:off x="2860214"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2851570"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2851570"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2922718"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2922718" y="5614734"/>
              <a:ext cx="1154483" cy="246221"/>
            </a:xfrm>
            <a:prstGeom prst="rect">
              <a:avLst/>
            </a:prstGeom>
            <a:noFill/>
          </p:spPr>
          <p:txBody>
            <a:bodyPr wrap="none" rtlCol="0">
              <a:spAutoFit/>
            </a:bodyPr>
            <a:lstStyle/>
            <a:p>
              <a:r>
                <a:rPr lang="en-SG" sz="1000" dirty="0"/>
                <a:t>Industry Migration</a:t>
              </a:r>
            </a:p>
          </p:txBody>
        </p:sp>
      </p:grpSp>
    </p:spTree>
    <p:extLst>
      <p:ext uri="{BB962C8B-B14F-4D97-AF65-F5344CB8AC3E}">
        <p14:creationId xmlns:p14="http://schemas.microsoft.com/office/powerpoint/2010/main" val="365298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5A859-898D-48F1-B2B0-FFC3B0485149}"/>
              </a:ext>
            </a:extLst>
          </p:cNvPr>
          <p:cNvPicPr>
            <a:picLocks noChangeAspect="1"/>
          </p:cNvPicPr>
          <p:nvPr/>
        </p:nvPicPr>
        <p:blipFill>
          <a:blip r:embed="rId2"/>
          <a:stretch>
            <a:fillRect/>
          </a:stretch>
        </p:blipFill>
        <p:spPr>
          <a:xfrm>
            <a:off x="792917" y="442890"/>
            <a:ext cx="10606165" cy="5972219"/>
          </a:xfrm>
          <a:prstGeom prst="rect">
            <a:avLst/>
          </a:prstGeom>
        </p:spPr>
      </p:pic>
    </p:spTree>
    <p:extLst>
      <p:ext uri="{BB962C8B-B14F-4D97-AF65-F5344CB8AC3E}">
        <p14:creationId xmlns:p14="http://schemas.microsoft.com/office/powerpoint/2010/main" val="7923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668</TotalTime>
  <Words>489</Words>
  <Application>Microsoft Office PowerPoint</Application>
  <PresentationFormat>Widescreen</PresentationFormat>
  <Paragraphs>42</Paragraphs>
  <Slides>26</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23</cp:revision>
  <dcterms:created xsi:type="dcterms:W3CDTF">2021-03-30T14:55:33Z</dcterms:created>
  <dcterms:modified xsi:type="dcterms:W3CDTF">2021-04-03T13:49:56Z</dcterms:modified>
</cp:coreProperties>
</file>